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30275213" cy="42803763"/>
  <p:notesSz cx="6797675" cy="9874250"/>
  <p:defaultTextStyle>
    <a:defPPr>
      <a:defRPr lang="de-DE"/>
    </a:defPPr>
    <a:lvl1pPr marL="0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1pPr>
    <a:lvl2pPr marL="2087941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2pPr>
    <a:lvl3pPr marL="4175882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3pPr>
    <a:lvl4pPr marL="6263823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4pPr>
    <a:lvl5pPr marL="8351764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5pPr>
    <a:lvl6pPr marL="10439705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B4B76"/>
    <a:srgbClr val="000000"/>
    <a:srgbClr val="2C4C74"/>
    <a:srgbClr val="686CE1"/>
    <a:srgbClr val="7479E1"/>
    <a:srgbClr val="101029"/>
    <a:srgbClr val="5D5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6" autoAdjust="0"/>
    <p:restoredTop sz="94660"/>
  </p:normalViewPr>
  <p:slideViewPr>
    <p:cSldViewPr snapToGrid="0">
      <p:cViewPr varScale="1">
        <p:scale>
          <a:sx n="17" d="100"/>
          <a:sy n="17" d="100"/>
        </p:scale>
        <p:origin x="2132" y="188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55114-3BAB-49AD-94DD-82F4AB900FC4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86278-67D0-4819-BC7E-22990595B89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104978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45474-D6CD-486B-BE3C-EBF14C22A4B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33488"/>
            <a:ext cx="2359025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E059C-18CF-42CD-9DD5-6F4F0794D33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112287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1pPr>
    <a:lvl2pPr marL="2087941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2pPr>
    <a:lvl3pPr marL="4175882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3pPr>
    <a:lvl4pPr marL="6263823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4pPr>
    <a:lvl5pPr marL="8351764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5pPr>
    <a:lvl6pPr marL="10439705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50331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3199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281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970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7187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942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483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767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198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946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C753F-DE33-41B8-988A-25F5AF960F70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9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0215" y="648399"/>
            <a:ext cx="13914783" cy="1897400"/>
          </a:xfrm>
        </p:spPr>
        <p:txBody>
          <a:bodyPr>
            <a:normAutofit/>
          </a:bodyPr>
          <a:lstStyle/>
          <a:p>
            <a:pPr algn="ctr"/>
            <a:r>
              <a:rPr lang="de-CH" sz="4000" dirty="0" smtClean="0">
                <a:solidFill>
                  <a:srgbClr val="2B4B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SCCER-</a:t>
            </a:r>
            <a:r>
              <a:rPr lang="de-CH" sz="4000" dirty="0" err="1" smtClean="0">
                <a:solidFill>
                  <a:srgbClr val="2B4B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SoE</a:t>
            </a:r>
            <a:r>
              <a:rPr lang="de-CH" sz="4000" dirty="0" smtClean="0">
                <a:solidFill>
                  <a:srgbClr val="2B4B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Conference </a:t>
            </a:r>
            <a:r>
              <a:rPr lang="de-CH" sz="4000" dirty="0" smtClean="0">
                <a:solidFill>
                  <a:srgbClr val="2B4B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de-CH" sz="4000" dirty="0">
              <a:solidFill>
                <a:srgbClr val="2B4B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381" y="7910881"/>
            <a:ext cx="12780744" cy="8235564"/>
          </a:xfrm>
        </p:spPr>
        <p:txBody>
          <a:bodyPr>
            <a:normAutofit/>
          </a:bodyPr>
          <a:lstStyle/>
          <a:p>
            <a:pPr marL="0" lv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Heading (e.g. </a:t>
            </a:r>
            <a:r>
              <a:rPr lang="en-GB" sz="3600" b="1" smtClean="0">
                <a:solidFill>
                  <a:prstClr val="black"/>
                </a:solidFill>
                <a:latin typeface="Arial"/>
                <a:cs typeface="Arial"/>
              </a:rPr>
              <a:t>Motivation)</a:t>
            </a:r>
            <a:endParaRPr lang="en-GB" sz="3600" b="1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 defTabSz="2088170">
              <a:lnSpc>
                <a:spcPct val="100000"/>
              </a:lnSpc>
              <a:spcBef>
                <a:spcPts val="0"/>
              </a:spcBef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864" y="1151042"/>
            <a:ext cx="6627689" cy="28763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6539" y="1220740"/>
            <a:ext cx="6401257" cy="340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2263" y="4706152"/>
            <a:ext cx="270158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Title of the project</a:t>
            </a:r>
            <a:endParaRPr lang="de-CH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73426" y="874644"/>
            <a:ext cx="28077431" cy="41028730"/>
          </a:xfrm>
          <a:prstGeom prst="roundRect">
            <a:avLst>
              <a:gd name="adj" fmla="val 3870"/>
            </a:avLst>
          </a:prstGeom>
          <a:noFill/>
          <a:ln w="12700" cmpd="sng">
            <a:solidFill>
              <a:srgbClr val="2B4B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72264" y="5846263"/>
            <a:ext cx="27015825" cy="1224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CH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List </a:t>
            </a:r>
            <a:r>
              <a:rPr lang="de-CH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CH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endParaRPr lang="de-CH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608586" y="7580250"/>
            <a:ext cx="13048639" cy="11891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Insert information about your project</a:t>
            </a: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such as: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context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objectives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research questions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concept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main partners Involved 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status of the project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highlights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dded value of the results in view of the Energy </a:t>
            </a: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trategy 2050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Formatting instructions: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Poster </a:t>
            </a: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size and format: A0, vertical </a:t>
            </a: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/ portrait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Arial 36 </a:t>
            </a:r>
            <a:r>
              <a:rPr lang="en-GB" sz="3600" b="1" dirty="0" err="1">
                <a:solidFill>
                  <a:prstClr val="black"/>
                </a:solidFill>
                <a:latin typeface="Arial"/>
                <a:cs typeface="Arial"/>
              </a:rPr>
              <a:t>pt</a:t>
            </a: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 bold for headings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Arial 32 </a:t>
            </a:r>
            <a:r>
              <a:rPr lang="en-GB" sz="3200" dirty="0" err="1">
                <a:solidFill>
                  <a:prstClr val="black"/>
                </a:solidFill>
                <a:latin typeface="Arial"/>
                <a:cs typeface="Arial"/>
              </a:rPr>
              <a:t>pt</a:t>
            </a: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 for text, because all posters will also be published in a printed A4 report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Single spacing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Use graphic illustrations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Use a language that permits experts from other fields to understand your research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Spell out abbreviations the first </a:t>
            </a: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time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If </a:t>
            </a: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a project is </a:t>
            </a: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funded </a:t>
            </a: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by the </a:t>
            </a: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NRP 70 it is required </a:t>
            </a:r>
            <a:r>
              <a:rPr lang="en-US" sz="3200" smtClean="0">
                <a:solidFill>
                  <a:prstClr val="black"/>
                </a:solidFill>
                <a:latin typeface="Arial"/>
                <a:cs typeface="Arial"/>
              </a:rPr>
              <a:t>to also display </a:t>
            </a: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this logo: </a:t>
            </a: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15152223" y="7158089"/>
            <a:ext cx="50331" cy="34690333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519864" y="16854875"/>
            <a:ext cx="13145135" cy="1536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738279" y="20276877"/>
            <a:ext cx="13046305" cy="17703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15948608" y="20874097"/>
            <a:ext cx="12817682" cy="12217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Heading (</a:t>
            </a: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e.g. Discussion)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519864" y="26280373"/>
            <a:ext cx="13102279" cy="17706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1519865" y="26893047"/>
            <a:ext cx="12848260" cy="15146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Heading (e.g. </a:t>
            </a: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Results)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5696692" y="33608492"/>
            <a:ext cx="12991397" cy="19242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15608586" y="34207251"/>
            <a:ext cx="13048640" cy="7832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Heading (e.g. References</a:t>
            </a: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)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b="1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501570" y="7142424"/>
            <a:ext cx="27264720" cy="60028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1672264" y="17621485"/>
            <a:ext cx="12817682" cy="8235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Heading (e.g. </a:t>
            </a: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Methods)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5374" y="18078585"/>
            <a:ext cx="6120000" cy="12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35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159</Words>
  <Application>Microsoft Office PowerPoint</Application>
  <PresentationFormat>Benutzerdefiniert</PresentationFormat>
  <Paragraphs>41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SCCER-SoE Annual Conference 2018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Driving questions  Questions posed by the federal Energy Strategy 2050 with regards to future sources of electricity for Switzerland:  Can we extract safely the deep geothermal heat and produce at competitive costs a substantial portion of the national electricity supply, covering up to 5-10% of the national baseload supply?   Is the geological capture of CO2 a viable measure to enable carbon-free generation of electricity from hydro carbon resources?  Can we increase (i.e. by10%) the present hydropower electricity production under changing demand, climate and operating conditions?  Can we maintain, improve and operate the hydropower infrastructure in the long-term future?</dc:title>
  <dc:creator>Ueli Wieland</dc:creator>
  <cp:lastModifiedBy>Barbara Naegeli</cp:lastModifiedBy>
  <cp:revision>98</cp:revision>
  <cp:lastPrinted>2015-07-14T07:49:33Z</cp:lastPrinted>
  <dcterms:created xsi:type="dcterms:W3CDTF">2014-09-26T12:02:05Z</dcterms:created>
  <dcterms:modified xsi:type="dcterms:W3CDTF">2018-04-09T08:59:30Z</dcterms:modified>
</cp:coreProperties>
</file>